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0524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50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69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5578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598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7670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703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946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67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99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306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831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868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809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938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06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A19DDAD-C63C-46C0-9B42-EAC505C975DE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0C4ED3C-475A-4976-83EA-F439908C1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2459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ksu-is/OneFeed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8D25413-6FFF-4F8D-AF30-B6D5977ECF2F}"/>
              </a:ext>
            </a:extLst>
          </p:cNvPr>
          <p:cNvSpPr/>
          <p:nvPr/>
        </p:nvSpPr>
        <p:spPr>
          <a:xfrm>
            <a:off x="7326702" y="0"/>
            <a:ext cx="3801373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BDE0A4-7C22-4539-9E11-5CB53775CE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257" y="557842"/>
            <a:ext cx="3554234" cy="954656"/>
          </a:xfrm>
        </p:spPr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One Feed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8253C2-FABD-4188-AC4A-92F5D6FB14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302" y="1375848"/>
            <a:ext cx="4526143" cy="774141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Social Media Simplified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B71DA0-A5CD-40DA-A26C-FB5F43786A70}"/>
              </a:ext>
            </a:extLst>
          </p:cNvPr>
          <p:cNvSpPr txBox="1"/>
          <p:nvPr/>
        </p:nvSpPr>
        <p:spPr>
          <a:xfrm>
            <a:off x="734310" y="5802702"/>
            <a:ext cx="2829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Coder: Maverick Jones</a:t>
            </a:r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CE590E8-A1E1-4C7E-9C32-2AE2636F2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702" y="29024"/>
            <a:ext cx="2121184" cy="2201735"/>
          </a:xfrm>
          <a:prstGeom prst="rect">
            <a:avLst/>
          </a:prstGeom>
        </p:spPr>
      </p:pic>
      <p:pic>
        <p:nvPicPr>
          <p:cNvPr id="8" name="Picture 7" descr="A piece of cake on a plate&#10;&#10;Description automatically generated">
            <a:extLst>
              <a:ext uri="{FF2B5EF4-FFF2-40B4-BE49-F238E27FC236}">
                <a16:creationId xmlns:a16="http://schemas.microsoft.com/office/drawing/2014/main" id="{E54F7C44-31D3-4FEB-954B-FA882EF67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214" y="2338011"/>
            <a:ext cx="3022348" cy="1869126"/>
          </a:xfrm>
          <a:prstGeom prst="rect">
            <a:avLst/>
          </a:prstGeom>
        </p:spPr>
      </p:pic>
      <p:pic>
        <p:nvPicPr>
          <p:cNvPr id="10" name="Picture 9" descr="A close up of food&#10;&#10;Description automatically generated">
            <a:extLst>
              <a:ext uri="{FF2B5EF4-FFF2-40B4-BE49-F238E27FC236}">
                <a16:creationId xmlns:a16="http://schemas.microsoft.com/office/drawing/2014/main" id="{7903B617-FDB9-47F7-90D2-E06CF36BB7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953" y="4314389"/>
            <a:ext cx="2926683" cy="2398118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8D89198A-C3EC-47DE-89F0-483B08BE2F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989" y="307420"/>
            <a:ext cx="1455499" cy="1455499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05FE48A7-5E35-4934-BFD9-E22B297DF4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486" y="2627055"/>
            <a:ext cx="1392504" cy="1390764"/>
          </a:xfrm>
          <a:prstGeom prst="rect">
            <a:avLst/>
          </a:prstGeom>
        </p:spPr>
      </p:pic>
      <p:pic>
        <p:nvPicPr>
          <p:cNvPr id="20" name="Picture 19" descr="A close up of a logo&#10;&#10;Description automatically generated">
            <a:extLst>
              <a:ext uri="{FF2B5EF4-FFF2-40B4-BE49-F238E27FC236}">
                <a16:creationId xmlns:a16="http://schemas.microsoft.com/office/drawing/2014/main" id="{0915356F-B2BD-415D-829A-4B9726F18A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238" y="4507507"/>
            <a:ext cx="2205000" cy="2205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3034592-6439-4B86-B1A9-4645F0075310}"/>
              </a:ext>
            </a:extLst>
          </p:cNvPr>
          <p:cNvSpPr txBox="1"/>
          <p:nvPr/>
        </p:nvSpPr>
        <p:spPr>
          <a:xfrm>
            <a:off x="144768" y="6115492"/>
            <a:ext cx="4266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https://github.com/ksu-is/OneFeed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AA90E4-08F5-418D-A5D4-1DA09DC59D7F}"/>
              </a:ext>
            </a:extLst>
          </p:cNvPr>
          <p:cNvSpPr txBox="1"/>
          <p:nvPr/>
        </p:nvSpPr>
        <p:spPr>
          <a:xfrm>
            <a:off x="376610" y="1844719"/>
            <a:ext cx="4721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OneFeed</a:t>
            </a:r>
            <a:r>
              <a:rPr lang="en-US" sz="1600" dirty="0"/>
              <a:t> takes all social media feeds of the supported brands and puts them together in one feed</a:t>
            </a:r>
          </a:p>
        </p:txBody>
      </p:sp>
    </p:spTree>
    <p:extLst>
      <p:ext uri="{BB962C8B-B14F-4D97-AF65-F5344CB8AC3E}">
        <p14:creationId xmlns:p14="http://schemas.microsoft.com/office/powerpoint/2010/main" val="1680651454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22</TotalTime>
  <Words>35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Wingdings 3</vt:lpstr>
      <vt:lpstr>Slice</vt:lpstr>
      <vt:lpstr>One Feed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Feed</dc:title>
  <dc:creator>Maverick J</dc:creator>
  <cp:lastModifiedBy>Maverick J</cp:lastModifiedBy>
  <cp:revision>4</cp:revision>
  <dcterms:created xsi:type="dcterms:W3CDTF">2019-11-24T18:44:12Z</dcterms:created>
  <dcterms:modified xsi:type="dcterms:W3CDTF">2019-11-24T19:12:01Z</dcterms:modified>
</cp:coreProperties>
</file>